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62" r:id="rId2"/>
    <p:sldId id="261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04" autoAdjust="0"/>
  </p:normalViewPr>
  <p:slideViewPr>
    <p:cSldViewPr snapToGrid="0">
      <p:cViewPr varScale="1">
        <p:scale>
          <a:sx n="110" d="100"/>
          <a:sy n="110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akeyama, Madoka" userId="22498d9b-b618-49d7-a9ab-77142ebf592a" providerId="ADAL" clId="{278E914F-F4C2-4776-A756-DED32FAB7790}"/>
    <pc:docChg chg="custSel addSld delSld modSld">
      <pc:chgData name="Hatakeyama, Madoka" userId="22498d9b-b618-49d7-a9ab-77142ebf592a" providerId="ADAL" clId="{278E914F-F4C2-4776-A756-DED32FAB7790}" dt="2026-05-26T08:02:48.460" v="103" actId="1076"/>
      <pc:docMkLst>
        <pc:docMk/>
      </pc:docMkLst>
      <pc:sldChg chg="del">
        <pc:chgData name="Hatakeyama, Madoka" userId="22498d9b-b618-49d7-a9ab-77142ebf592a" providerId="ADAL" clId="{278E914F-F4C2-4776-A756-DED32FAB7790}" dt="2026-05-26T07:59:46.501" v="68" actId="47"/>
        <pc:sldMkLst>
          <pc:docMk/>
          <pc:sldMk cId="322200142" sldId="259"/>
        </pc:sldMkLst>
      </pc:sldChg>
      <pc:sldChg chg="addSp delSp modSp mod setBg">
        <pc:chgData name="Hatakeyama, Madoka" userId="22498d9b-b618-49d7-a9ab-77142ebf592a" providerId="ADAL" clId="{278E914F-F4C2-4776-A756-DED32FAB7790}" dt="2026-05-26T08:02:48.460" v="103" actId="1076"/>
        <pc:sldMkLst>
          <pc:docMk/>
          <pc:sldMk cId="2528782792" sldId="260"/>
        </pc:sldMkLst>
        <pc:spChg chg="mod">
          <ac:chgData name="Hatakeyama, Madoka" userId="22498d9b-b618-49d7-a9ab-77142ebf592a" providerId="ADAL" clId="{278E914F-F4C2-4776-A756-DED32FAB7790}" dt="2026-05-26T07:54:33.768" v="59" actId="20577"/>
          <ac:spMkLst>
            <pc:docMk/>
            <pc:sldMk cId="2528782792" sldId="260"/>
            <ac:spMk id="2" creationId="{9DA68B3E-B8B0-8083-2943-250B9AC8E70E}"/>
          </ac:spMkLst>
        </pc:spChg>
        <pc:spChg chg="add del mod">
          <ac:chgData name="Hatakeyama, Madoka" userId="22498d9b-b618-49d7-a9ab-77142ebf592a" providerId="ADAL" clId="{278E914F-F4C2-4776-A756-DED32FAB7790}" dt="2026-05-26T08:02:11.611" v="97" actId="478"/>
          <ac:spMkLst>
            <pc:docMk/>
            <pc:sldMk cId="2528782792" sldId="260"/>
            <ac:spMk id="4" creationId="{EC7E19B3-499B-1114-8F5E-AB972864A9BB}"/>
          </ac:spMkLst>
        </pc:spChg>
        <pc:spChg chg="mod">
          <ac:chgData name="Hatakeyama, Madoka" userId="22498d9b-b618-49d7-a9ab-77142ebf592a" providerId="ADAL" clId="{278E914F-F4C2-4776-A756-DED32FAB7790}" dt="2026-05-26T07:59:25.310" v="66" actId="20577"/>
          <ac:spMkLst>
            <pc:docMk/>
            <pc:sldMk cId="2528782792" sldId="260"/>
            <ac:spMk id="6" creationId="{89164BB4-7235-D498-5444-4F1A59EF49FF}"/>
          </ac:spMkLst>
        </pc:spChg>
        <pc:spChg chg="mod">
          <ac:chgData name="Hatakeyama, Madoka" userId="22498d9b-b618-49d7-a9ab-77142ebf592a" providerId="ADAL" clId="{278E914F-F4C2-4776-A756-DED32FAB7790}" dt="2026-05-26T07:53:24.484" v="6" actId="20577"/>
          <ac:spMkLst>
            <pc:docMk/>
            <pc:sldMk cId="2528782792" sldId="260"/>
            <ac:spMk id="7" creationId="{F8162168-260C-E1DB-3DC5-9A71BA738B4B}"/>
          </ac:spMkLst>
        </pc:spChg>
        <pc:picChg chg="mod">
          <ac:chgData name="Hatakeyama, Madoka" userId="22498d9b-b618-49d7-a9ab-77142ebf592a" providerId="ADAL" clId="{278E914F-F4C2-4776-A756-DED32FAB7790}" dt="2026-05-26T08:02:48.460" v="103" actId="1076"/>
          <ac:picMkLst>
            <pc:docMk/>
            <pc:sldMk cId="2528782792" sldId="260"/>
            <ac:picMk id="3" creationId="{91BB308E-C437-7E68-544B-DAB5448C91D7}"/>
          </ac:picMkLst>
        </pc:picChg>
      </pc:sldChg>
      <pc:sldChg chg="add">
        <pc:chgData name="Hatakeyama, Madoka" userId="22498d9b-b618-49d7-a9ab-77142ebf592a" providerId="ADAL" clId="{278E914F-F4C2-4776-A756-DED32FAB7790}" dt="2026-05-26T07:59:41.227" v="67"/>
        <pc:sldMkLst>
          <pc:docMk/>
          <pc:sldMk cId="509934303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C89077C-AC81-B8FC-DD1D-D06F48044C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FC94DC-ED77-9635-E945-1FD331CD04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B4AA3-1886-4110-99FC-7E3F5A3F5279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3566359-0FA2-F6EB-E100-488527609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46486D-FCEC-7D1E-CA2F-90ED658973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987AD-792A-4485-A3D2-8E0EF4332C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19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01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08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30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68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71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1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5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17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0944451-5815-7687-91A6-D7AC72EAB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8" y="215660"/>
            <a:ext cx="9130761" cy="64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7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40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02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9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CAE06-82F4-A7A5-BCEB-B4F29B6BC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BA85143-218F-0C5C-78B5-345A80D7562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9881" y="603983"/>
            <a:ext cx="8767697" cy="5372496"/>
            <a:chOff x="149881" y="603983"/>
            <a:chExt cx="8767697" cy="5372496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60304B55-0AFD-C11D-8A6F-EA832EC3729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605" y="1796039"/>
              <a:ext cx="4689318" cy="3519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C363EBF-FDF4-9F72-0E35-499E8491CC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605" y="1797234"/>
              <a:ext cx="4689318" cy="3519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0D8E104-450F-A8F2-3AF3-C6FACC09D6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881" y="603983"/>
              <a:ext cx="864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u="sng" dirty="0">
                  <a:solidFill>
                    <a:srgbClr val="00009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  <a:cs typeface="ADLaM Display" panose="02010000000000000000" pitchFamily="2" charset="0"/>
                </a:rPr>
                <a:t>★ 貴院オリジナルの予防スケジュール表が作成できます★</a:t>
              </a:r>
              <a:endParaRPr kumimoji="1" lang="ja-JP" altLang="en-US" sz="3600" b="1" u="sng" dirty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ADLaM Display" panose="02010000000000000000" pitchFamily="2" charset="0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3D847E1-F48E-19BC-0F34-F3C4F11DE0D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2022" y="1181003"/>
              <a:ext cx="54199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接種時期・対象期間等を自由に編集可能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病院方針や地域性に合わせてオリジナルの予防スケジュールを作成いただけます。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A4864FE-B64A-814C-0281-FBEADA27F11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7482" y="5468648"/>
              <a:ext cx="3963106" cy="50783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〈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ご使用上の注意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〉</a:t>
              </a:r>
            </a:p>
            <a:p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文字編集の際にあやまって入力ボックスが消えた場合は、「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Ctrl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＋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Z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」または「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Command (⌘) + Z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」で元に戻せます。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400C176-3654-3678-35FE-6A9AF8C0319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029" y="1992188"/>
              <a:ext cx="3300549" cy="3002177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7A2B0CF-8EC9-CC72-706E-4B53F0D19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1788" y="4718101"/>
              <a:ext cx="285790" cy="276264"/>
            </a:xfrm>
            <a:prstGeom prst="rect">
              <a:avLst/>
            </a:prstGeom>
          </p:spPr>
        </p:pic>
      </p:grp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DE52F6AB-8694-2735-C512-14E70815890A}"/>
              </a:ext>
            </a:extLst>
          </p:cNvPr>
          <p:cNvSpPr/>
          <p:nvPr/>
        </p:nvSpPr>
        <p:spPr>
          <a:xfrm>
            <a:off x="230438" y="1537489"/>
            <a:ext cx="1540031" cy="461665"/>
          </a:xfrm>
          <a:prstGeom prst="wedgeEllipseCallout">
            <a:avLst>
              <a:gd name="adj1" fmla="val 21902"/>
              <a:gd name="adj2" fmla="val 83250"/>
            </a:avLst>
          </a:prstGeom>
          <a:solidFill>
            <a:srgbClr val="FFFFCC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E04B6F-4ECB-1646-811B-3D1B2E85A71E}"/>
              </a:ext>
            </a:extLst>
          </p:cNvPr>
          <p:cNvSpPr txBox="1"/>
          <p:nvPr/>
        </p:nvSpPr>
        <p:spPr>
          <a:xfrm>
            <a:off x="327264" y="1652875"/>
            <a:ext cx="14414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この空欄の部分に入力できます</a:t>
            </a:r>
          </a:p>
        </p:txBody>
      </p:sp>
    </p:spTree>
    <p:extLst>
      <p:ext uri="{BB962C8B-B14F-4D97-AF65-F5344CB8AC3E}">
        <p14:creationId xmlns:p14="http://schemas.microsoft.com/office/powerpoint/2010/main" val="224708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18F2-1B9B-DD23-3708-FBF8537B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D9CD56-6C59-C528-763F-DE190D51A8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8D09B5-47CE-5417-FCDE-9D66B78265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4E28DA-213D-A677-DDF1-B17F745694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B032E4-C598-2836-D560-AC073F7EAD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A90B45-60F9-5D1A-C537-438277EDB3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637AAC-4CC8-3B81-2DA8-F0EE5BD38E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1F650E-40D3-BA9B-DCB3-24D8308D96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7998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3DD98AA-A80F-A4C2-AC71-EB941A9517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7998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FB0BE3-7F0B-51C3-2673-DFC43ECC1F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380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931BE2E-538E-5380-5355-BCAF44C913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380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7B17A3-A97B-D4CC-8BC0-50A14BB6CE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76290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A6CB300-E54C-FFA6-8F68-9055E5EF5F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76290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230EB00-5F62-E418-CA61-F6DA1BB00A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923" y="1493660"/>
            <a:ext cx="18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F0B2FB-CCF2-FD2F-F4D5-2065F71816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923" y="1693715"/>
            <a:ext cx="18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83532D2-C826-FF54-5E69-F5BF46469A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583" y="1875298"/>
            <a:ext cx="18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2E2E33D-2D6F-CC34-037A-A2375F4FE0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93674" y="88867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4022081-7BA3-3BF0-B437-C45B2240EA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5560" y="888679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CBCC21E-E6D0-9F7F-6419-D97200659C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30470" y="888679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EB5829-B863-1786-6EC0-A5C7656948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0364" y="834817"/>
            <a:ext cx="1385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ja-JP" altLang="en-US" sz="105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EE9BB10-C516-6DE3-0021-A9C0D12757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2184616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D283385-119F-DC67-307D-F8FE08DCCB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2184616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8B6AF5F-82CD-218C-5B37-3E233BD0F2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2184616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E3B874D-5F8B-A20B-89AE-9C5B113073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253519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AF710F5-08A1-1148-DC25-C29F5521E6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253519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85FEA5A-0294-253C-1004-4AC25FA00A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253519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163E3C9-3427-1078-A584-604C06CEC9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8338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93B2392-0FA1-90C6-8160-50DB6595AA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720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5478F6A-5D4B-8CB8-600E-9AB9B1A4D6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76630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D5E78C0-BA68-2176-D1A8-7D400F7390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0B58949-6949-0E0A-2D37-5D6C11D90C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184" y="3195084"/>
            <a:ext cx="922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E3BB5C8-C3AC-35AF-B5B9-C962A6AD9E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49004" y="3195084"/>
            <a:ext cx="4344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F5A767C-2DEB-055B-D1C5-5F71C447A5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16406" y="253519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23E2455-15DA-3C2E-DED0-1438874205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9788" y="253519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7992CDE-E07D-1C5C-8DBB-92B2437F8F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04698" y="253519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C1F73B3-8A1E-33B5-B75D-634E66567D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638" y="4631084"/>
            <a:ext cx="922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1B1D9B2-8A2E-86BD-C014-D4103AF96D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638" y="4971550"/>
            <a:ext cx="922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39D90EC-4A10-C7D7-2B09-25AB907E32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8481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F6C6AA8-1F3B-B027-6129-890CDF3A40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8909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9273384-E2D1-7F4D-AF45-FC5D3FE207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5347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0E695DE-6008-9523-9051-2C961427FB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3375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CF8BB5D-7FD1-C440-2EDE-09331D9A15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4567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781066C-AB97-E81C-E7CD-5E813810C1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1769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4A9AA58-7E33-F5DF-CA74-226B2EC02A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2259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D2671DE-2E79-BD42-D797-D8991041D7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2687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DC12567-DEBC-83A6-DE71-25F2ACB797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0653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97D47C9-3BEB-9307-CA0B-92A18BE46E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7153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6234F27-7674-1D3B-FC5B-BA84E2D457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9873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13DEE3E-B6C7-75CE-C942-6BF0AB42DC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84287" y="463108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33421B8-21C9-49D5-4505-35D45CE94D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8481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61C7C7D-3F7A-49CD-CD01-65707ABA3B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8909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EC50384-02C5-5E8B-2319-514154A3C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5347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8344CC6C-95D4-B6FF-0445-04AF23205F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3375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9E4F94F-E4D8-5865-7366-D9FD56F8E1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4567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069CB2-D8F6-94A2-AB40-3891E4F6C7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1769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77DF759-7C6C-7049-D4BF-F7E2D66E0A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2259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B84D661-7C16-7EFF-E30E-B17CC51CB7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2687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EC6F027-4C8C-4476-246C-4405293552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0653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A309FAD-D003-F082-DFA5-FAD41F026E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7153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A83C59A-9276-8C94-B5F0-045C078CD5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9873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9E85A9D-BF47-F65F-8860-D91647F80A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84287" y="4971550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9DA56B4-3BB9-DF36-C51D-15139DF85B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01771" y="4631084"/>
            <a:ext cx="1323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3FB8DAD9-6F39-8B2E-33B2-3D40F30A84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09319" y="4971550"/>
            <a:ext cx="1323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61DEA8C-CEB7-1A95-002F-5BE2D0B8BA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1227" y="5655818"/>
            <a:ext cx="5210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A70B632-F500-77CE-1944-C9642762FE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380" y="5582253"/>
            <a:ext cx="2470030" cy="32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1DEB1372-7C60-34D8-9948-2B7427FD83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4070" y="2867903"/>
            <a:ext cx="1323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2E2B239-640D-A476-D153-3B40D14A6D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4996" y="3210473"/>
            <a:ext cx="1323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BC45539F-AD3D-FD80-1DD1-ED2765866A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2886376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92CBE897-7F2E-9802-E4ED-88B47C8FB6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2886376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593DDF8-EC5D-4314-E3D2-CCCD9A2944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2886376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5F7282DF-3E23-DB86-FEE9-1E8FC77F9CBE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1808481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6D2F0675-D6FE-4748-044A-EFA7A8F6296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268909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82FEBD8-5F27-ACC0-449B-F559B6C98B8B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735347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06822E8-785D-92D8-20D4-CB7B3ECEF66D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173375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8868D7EC-BB85-2EA4-E68F-BD207F54E1AB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624567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F5164929-A9FA-3C87-1E7D-F9E751168D32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081769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4028C7A-9456-6A93-A0E8-BA450EA3CEA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532259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E5D20EA1-D38A-989D-41BD-DCB3BFFB2901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992687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5DD06946-D96A-FAE8-A655-DF4AB2C134A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5440653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B56369A4-A37C-4553-568B-F5F195792FB6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5897153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10B9338-991A-E80D-D433-1CE441E86DC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329873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47D00DB8-52AB-8916-B6A3-DA37DF021F8C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784287" y="39562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5EC2034-C778-D41C-FB31-1834D29B04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8481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B3084917-3F08-F5A0-78DB-E23C3E916C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8909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451010BF-C844-6BC0-DC10-92AC19ACEE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5347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C6B7A0AA-2439-7637-2E13-A9876ABA65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3375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1AD42C4-3B39-E037-F31D-601A812C53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4567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1472168-E01F-BF03-5A35-0E651CAEE1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1769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0CEFEEF1-D64B-D188-55EC-56B991F4FC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2259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6F3520A9-C797-1C4B-9A74-B0F96E2318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2687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2331C4D-B26B-C199-9315-970BC551F8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0653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0DC23790-1FF7-31EE-9F57-B181296A9C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7153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B42DBBA-2266-E35B-906E-FBEEB6A907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9873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666B335-2589-84A5-7BF5-03CE255459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84287" y="4284642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87B00C8-E0AE-CE71-36E0-DBAD3FCBA8B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7439158" y="3956234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2B9BD929-A860-78C1-87A3-228C83A94917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8108794" y="3956234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2F9A97B9-3ACC-0E2B-5947-4EF08BE3A9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39158" y="4284642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1530EAB8-6BA4-8E2B-1C34-7FAB60F362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08794" y="4284642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3086C230-4D8B-B9BC-D75B-18F95414C4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923" y="1493660"/>
            <a:ext cx="18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1A9ABFF9-1650-F5A5-2C05-DACC0CD6D9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83D309C8-CE63-4C09-CB31-3B428F7BD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9DBCC248-F2AA-064E-7560-55C22DD007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93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80</Words>
  <Application>Microsoft Office PowerPoint</Application>
  <PresentationFormat>画面に合わせる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BIZ UDゴシック</vt:lpstr>
      <vt:lpstr>Meiryo UI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岩永 友紀子</dc:creator>
  <cp:lastModifiedBy>岩永 友紀子</cp:lastModifiedBy>
  <cp:revision>28</cp:revision>
  <cp:lastPrinted>2026-05-28T06:10:49Z</cp:lastPrinted>
  <dcterms:created xsi:type="dcterms:W3CDTF">2026-05-13T08:34:01Z</dcterms:created>
  <dcterms:modified xsi:type="dcterms:W3CDTF">2026-05-28T07:31:46Z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4a5f65-4bbe-4bbe-bb66-e23e35795661_Enabled">
    <vt:lpwstr>true</vt:lpwstr>
  </property>
  <property fmtid="{D5CDD505-2E9C-101B-9397-08002B2CF9AE}" pid="3" name="MSIP_Label_794a5f65-4bbe-4bbe-bb66-e23e35795661_SetDate">
    <vt:lpwstr>2026-05-21T00:27:57Z</vt:lpwstr>
  </property>
  <property fmtid="{D5CDD505-2E9C-101B-9397-08002B2CF9AE}" pid="4" name="MSIP_Label_794a5f65-4bbe-4bbe-bb66-e23e35795661_Method">
    <vt:lpwstr>Privileged</vt:lpwstr>
  </property>
  <property fmtid="{D5CDD505-2E9C-101B-9397-08002B2CF9AE}" pid="5" name="MSIP_Label_794a5f65-4bbe-4bbe-bb66-e23e35795661_Name">
    <vt:lpwstr>794a5f65-4bbe-4bbe-bb66-e23e35795661</vt:lpwstr>
  </property>
  <property fmtid="{D5CDD505-2E9C-101B-9397-08002B2CF9AE}" pid="6" name="MSIP_Label_794a5f65-4bbe-4bbe-bb66-e23e35795661_SiteId">
    <vt:lpwstr>a00de4ec-48a8-43a6-be74-e31274e2060d</vt:lpwstr>
  </property>
  <property fmtid="{D5CDD505-2E9C-101B-9397-08002B2CF9AE}" pid="7" name="MSIP_Label_794a5f65-4bbe-4bbe-bb66-e23e35795661_ActionId">
    <vt:lpwstr>1c9e5e75-94e2-40cc-9dd9-4619fe9e0d22</vt:lpwstr>
  </property>
  <property fmtid="{D5CDD505-2E9C-101B-9397-08002B2CF9AE}" pid="8" name="MSIP_Label_794a5f65-4bbe-4bbe-bb66-e23e35795661_ContentBits">
    <vt:lpwstr>1</vt:lpwstr>
  </property>
  <property fmtid="{D5CDD505-2E9C-101B-9397-08002B2CF9AE}" pid="9" name="MSIP_Label_794a5f65-4bbe-4bbe-bb66-e23e35795661_Tag">
    <vt:lpwstr>10, 0, 1, 1</vt:lpwstr>
  </property>
  <property fmtid="{D5CDD505-2E9C-101B-9397-08002B2CF9AE}" pid="10" name="ClassificationContentMarkingHeaderLocations">
    <vt:lpwstr>Office テーマ:8</vt:lpwstr>
  </property>
  <property fmtid="{D5CDD505-2E9C-101B-9397-08002B2CF9AE}" pid="11" name="ClassificationContentMarkingHeaderText">
    <vt:lpwstr>Public</vt:lpwstr>
  </property>
  <property fmtid="{D5CDD505-2E9C-101B-9397-08002B2CF9AE}" pid="12" name="_AdHocReviewCycleID">
    <vt:i4>-2086522244</vt:i4>
  </property>
  <property fmtid="{D5CDD505-2E9C-101B-9397-08002B2CF9AE}" pid="13" name="_NewReviewCycle">
    <vt:lpwstr/>
  </property>
  <property fmtid="{D5CDD505-2E9C-101B-9397-08002B2CF9AE}" pid="14" name="_EmailSubject">
    <vt:lpwstr>ノビバックワクチン・新ツールHP掲載依頼</vt:lpwstr>
  </property>
  <property fmtid="{D5CDD505-2E9C-101B-9397-08002B2CF9AE}" pid="15" name="_AuthorEmail">
    <vt:lpwstr>madoka.hatakeyama@msd.com</vt:lpwstr>
  </property>
  <property fmtid="{D5CDD505-2E9C-101B-9397-08002B2CF9AE}" pid="16" name="_AuthorEmailDisplayName">
    <vt:lpwstr>Hatakeyama, Madoka</vt:lpwstr>
  </property>
  <property fmtid="{D5CDD505-2E9C-101B-9397-08002B2CF9AE}" pid="17" name="_PreviousAdHocReviewCycleID">
    <vt:i4>-407552486</vt:i4>
  </property>
</Properties>
</file>